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7" r:id="rId2"/>
    <p:sldId id="258" r:id="rId3"/>
    <p:sldId id="300" r:id="rId4"/>
    <p:sldId id="302" r:id="rId5"/>
    <p:sldId id="303" r:id="rId6"/>
    <p:sldId id="283" r:id="rId7"/>
    <p:sldId id="304" r:id="rId8"/>
    <p:sldId id="305" r:id="rId9"/>
    <p:sldId id="306" r:id="rId10"/>
    <p:sldId id="272" r:id="rId11"/>
    <p:sldId id="307" r:id="rId12"/>
    <p:sldId id="270" r:id="rId13"/>
    <p:sldId id="308" r:id="rId14"/>
    <p:sldId id="301" r:id="rId15"/>
    <p:sldId id="259" r:id="rId16"/>
    <p:sldId id="294" r:id="rId17"/>
    <p:sldId id="279" r:id="rId18"/>
    <p:sldId id="288" r:id="rId19"/>
    <p:sldId id="289" r:id="rId20"/>
    <p:sldId id="299" r:id="rId21"/>
    <p:sldId id="276" r:id="rId22"/>
    <p:sldId id="281" r:id="rId23"/>
    <p:sldId id="273" r:id="rId24"/>
    <p:sldId id="298" r:id="rId25"/>
    <p:sldId id="292" r:id="rId26"/>
    <p:sldId id="295" r:id="rId27"/>
    <p:sldId id="296" r:id="rId28"/>
    <p:sldId id="278" r:id="rId29"/>
    <p:sldId id="282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7C3"/>
    <a:srgbClr val="00FF00"/>
    <a:srgbClr val="6DA5FF"/>
    <a:srgbClr val="3A3A3A"/>
    <a:srgbClr val="380256"/>
    <a:srgbClr val="F7C303"/>
    <a:srgbClr val="DEA900"/>
    <a:srgbClr val="9A57CD"/>
    <a:srgbClr val="3F3F3F"/>
    <a:srgbClr val="B17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348EA-D6AB-44B4-9CC8-7505D95BF6CF}" v="235" dt="2021-05-11T02:05:20.943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4" autoAdjust="0"/>
    <p:restoredTop sz="93520" autoAdjust="0"/>
  </p:normalViewPr>
  <p:slideViewPr>
    <p:cSldViewPr>
      <p:cViewPr>
        <p:scale>
          <a:sx n="66" d="100"/>
          <a:sy n="66" d="100"/>
        </p:scale>
        <p:origin x="1620" y="342"/>
      </p:cViewPr>
      <p:guideLst>
        <p:guide orient="horz" pos="1272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DA7348EA-D6AB-44B4-9CC8-7505D95BF6CF}"/>
    <pc:docChg chg="undo custSel addSld delSld modSld sldOrd">
      <pc:chgData name="김 영준" userId="7be44b330a9232df" providerId="LiveId" clId="{DA7348EA-D6AB-44B4-9CC8-7505D95BF6CF}" dt="2021-05-11T02:05:21.367" v="2715" actId="14100"/>
      <pc:docMkLst>
        <pc:docMk/>
      </pc:docMkLst>
      <pc:sldChg chg="addSp delSp modSp mod">
        <pc:chgData name="김 영준" userId="7be44b330a9232df" providerId="LiveId" clId="{DA7348EA-D6AB-44B4-9CC8-7505D95BF6CF}" dt="2021-05-11T00:42:37.095" v="201"/>
        <pc:sldMkLst>
          <pc:docMk/>
          <pc:sldMk cId="0" sldId="258"/>
        </pc:sldMkLst>
        <pc:spChg chg="mod">
          <ac:chgData name="김 영준" userId="7be44b330a9232df" providerId="LiveId" clId="{DA7348EA-D6AB-44B4-9CC8-7505D95BF6CF}" dt="2021-05-11T00:27:16.553" v="0"/>
          <ac:spMkLst>
            <pc:docMk/>
            <pc:sldMk cId="0" sldId="258"/>
            <ac:spMk id="4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18.641" v="2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37.604" v="82"/>
          <ac:spMkLst>
            <pc:docMk/>
            <pc:sldMk cId="0" sldId="258"/>
            <ac:spMk id="13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21.816" v="4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47.429" v="101" actId="2057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14.098" v="54" actId="403"/>
          <ac:spMkLst>
            <pc:docMk/>
            <pc:sldMk cId="0" sldId="258"/>
            <ac:spMk id="20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22" creationId="{08495F95-DF44-4B4E-A839-560C9CCA02C1}"/>
          </ac:spMkLst>
        </pc:spChg>
        <pc:spChg chg="mod">
          <ac:chgData name="김 영준" userId="7be44b330a9232df" providerId="LiveId" clId="{DA7348EA-D6AB-44B4-9CC8-7505D95BF6CF}" dt="2021-05-11T00:30:54.641" v="116"/>
          <ac:spMkLst>
            <pc:docMk/>
            <pc:sldMk cId="0" sldId="258"/>
            <ac:spMk id="27" creationId="{7BB1DFBC-DA8A-4E44-99AD-D2C203B5CCCF}"/>
          </ac:spMkLst>
        </pc:spChg>
        <pc:spChg chg="mod">
          <ac:chgData name="김 영준" userId="7be44b330a9232df" providerId="LiveId" clId="{DA7348EA-D6AB-44B4-9CC8-7505D95BF6CF}" dt="2021-05-11T00:31:10.093" v="200" actId="20577"/>
          <ac:spMkLst>
            <pc:docMk/>
            <pc:sldMk cId="0" sldId="258"/>
            <ac:spMk id="30" creationId="{F34FFA2E-29BE-458A-B1F9-2775F3162022}"/>
          </ac:spMkLst>
        </pc:spChg>
        <pc:spChg chg="del">
          <ac:chgData name="김 영준" userId="7be44b330a9232df" providerId="LiveId" clId="{DA7348EA-D6AB-44B4-9CC8-7505D95BF6CF}" dt="2021-05-11T00:27:32.239" v="9" actId="478"/>
          <ac:spMkLst>
            <pc:docMk/>
            <pc:sldMk cId="0" sldId="258"/>
            <ac:spMk id="31" creationId="{7A51450F-6248-4A24-A539-152499657CAE}"/>
          </ac:spMkLst>
        </pc:spChg>
        <pc:spChg chg="del">
          <ac:chgData name="김 영준" userId="7be44b330a9232df" providerId="LiveId" clId="{DA7348EA-D6AB-44B4-9CC8-7505D95BF6CF}" dt="2021-05-11T00:27:34.348" v="10" actId="478"/>
          <ac:spMkLst>
            <pc:docMk/>
            <pc:sldMk cId="0" sldId="258"/>
            <ac:spMk id="32" creationId="{EE191288-4766-4774-801D-DFB0EB49D815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33" creationId="{2E99A67D-BF6C-44F9-8B1D-6311866EE48F}"/>
          </ac:spMkLst>
        </pc:spChg>
        <pc:spChg chg="add mod">
          <ac:chgData name="김 영준" userId="7be44b330a9232df" providerId="LiveId" clId="{DA7348EA-D6AB-44B4-9CC8-7505D95BF6CF}" dt="2021-05-11T00:42:37.095" v="201"/>
          <ac:spMkLst>
            <pc:docMk/>
            <pc:sldMk cId="0" sldId="258"/>
            <ac:spMk id="36" creationId="{0AB5C73A-7DA5-497B-AD4F-D839B0D863F2}"/>
          </ac:spMkLst>
        </pc:spChg>
        <pc:spChg chg="mod">
          <ac:chgData name="김 영준" userId="7be44b330a9232df" providerId="LiveId" clId="{DA7348EA-D6AB-44B4-9CC8-7505D95BF6CF}" dt="2021-05-11T00:28:48.288" v="53" actId="1076"/>
          <ac:spMkLst>
            <pc:docMk/>
            <pc:sldMk cId="0" sldId="258"/>
            <ac:spMk id="41" creationId="{8E303470-E102-4269-B1CE-BA7327956F53}"/>
          </ac:spMkLst>
        </pc:spChg>
        <pc:grpChg chg="del">
          <ac:chgData name="김 영준" userId="7be44b330a9232df" providerId="LiveId" clId="{DA7348EA-D6AB-44B4-9CC8-7505D95BF6CF}" dt="2021-05-11T00:27:36.631" v="11" actId="478"/>
          <ac:grpSpMkLst>
            <pc:docMk/>
            <pc:sldMk cId="0" sldId="258"/>
            <ac:grpSpMk id="39" creationId="{955480C2-3926-47D5-8FBA-220E3C6217DC}"/>
          </ac:grpSpMkLst>
        </pc:grpChg>
      </pc:sldChg>
      <pc:sldChg chg="modSp mod">
        <pc:chgData name="김 영준" userId="7be44b330a9232df" providerId="LiveId" clId="{DA7348EA-D6AB-44B4-9CC8-7505D95BF6CF}" dt="2021-05-11T00:58:29.630" v="219"/>
        <pc:sldMkLst>
          <pc:docMk/>
          <pc:sldMk cId="0" sldId="259"/>
        </pc:sldMkLst>
        <pc:spChg chg="mod">
          <ac:chgData name="김 영준" userId="7be44b330a9232df" providerId="LiveId" clId="{DA7348EA-D6AB-44B4-9CC8-7505D95BF6CF}" dt="2021-05-11T00:58:29.630" v="219"/>
          <ac:spMkLst>
            <pc:docMk/>
            <pc:sldMk cId="0" sldId="259"/>
            <ac:spMk id="31" creationId="{45319B22-6122-45F0-8E10-A9844731B1F2}"/>
          </ac:spMkLst>
        </pc:spChg>
      </pc:sldChg>
      <pc:sldChg chg="delSp mod ord">
        <pc:chgData name="김 영준" userId="7be44b330a9232df" providerId="LiveId" clId="{DA7348EA-D6AB-44B4-9CC8-7505D95BF6CF}" dt="2021-05-11T02:01:24.685" v="2484" actId="478"/>
        <pc:sldMkLst>
          <pc:docMk/>
          <pc:sldMk cId="0" sldId="270"/>
        </pc:sldMkLst>
        <pc:spChg chg="del">
          <ac:chgData name="김 영준" userId="7be44b330a9232df" providerId="LiveId" clId="{DA7348EA-D6AB-44B4-9CC8-7505D95BF6CF}" dt="2021-05-11T02:01:24.685" v="2484" actId="478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mod ord">
        <pc:chgData name="김 영준" userId="7be44b330a9232df" providerId="LiveId" clId="{DA7348EA-D6AB-44B4-9CC8-7505D95BF6CF}" dt="2021-05-11T01:30:45.962" v="874" actId="14100"/>
        <pc:sldMkLst>
          <pc:docMk/>
          <pc:sldMk cId="545049607" sldId="283"/>
        </pc:sldMkLst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8" creationId="{7D59A042-F967-4F11-9689-4122B8DD656C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9" creationId="{4680D50E-C937-4E22-BD9B-E32101D60C55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0" creationId="{C26E82DE-4583-497D-BAE6-EA1A3AC14BBE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1" creationId="{DDA26D77-2F41-42C6-81FA-27B7FC7B4B87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2" creationId="{4A75F440-4034-4379-A0F0-DAA7E569BE74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4" creationId="{5492CDEF-3708-424C-92DB-865D9C3AB01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5" creationId="{9F15925F-082F-470B-8CAD-2E8FF4931A8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6" creationId="{BAB43447-5DA4-41D8-8887-43F9A95115E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7" creationId="{FCDFECD4-5E68-4ACE-8314-E273B293D8DE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8" creationId="{0C226773-DA46-48E3-8DB0-BC245148799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9" creationId="{55AF4237-1702-4916-B37D-15878B8F8BC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0" creationId="{829666A8-652D-4349-9070-E5EFEBBB830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1" creationId="{97F18811-0AC3-40DF-A019-DC61E0AD20EB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2" creationId="{EEF399BC-A990-46AF-B5A1-EE67DF65E78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3" creationId="{DB515F85-1D10-4731-AE3D-FA346E567DD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4" creationId="{55D16368-D59A-4477-9D88-5F7F540E8FA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5" creationId="{EE06AF6C-0EE3-4CE3-96DD-6FE0EFE8CF25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6" creationId="{36D39F53-A2E0-408C-9FAB-D9700208A92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7" creationId="{679D55E6-CCC1-44ED-8E18-C2D6C9F7840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8" creationId="{DA076CB2-C3B1-43A5-8101-C1E045286E5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9" creationId="{9A29EC66-50B2-49F3-82CF-66CD032DB95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0" creationId="{2649CB2F-85FB-4984-A452-67D39E05889F}"/>
          </ac:spMkLst>
        </pc:spChg>
        <pc:spChg chg="mod">
          <ac:chgData name="김 영준" userId="7be44b330a9232df" providerId="LiveId" clId="{DA7348EA-D6AB-44B4-9CC8-7505D95BF6CF}" dt="2021-05-11T01:18:58.360" v="764" actId="255"/>
          <ac:spMkLst>
            <pc:docMk/>
            <pc:sldMk cId="545049607" sldId="283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8:40.538" v="760" actId="1076"/>
          <ac:spMkLst>
            <pc:docMk/>
            <pc:sldMk cId="545049607" sldId="283"/>
            <ac:spMk id="32" creationId="{D8DE91E1-FB2D-49CD-9976-CAE778DDD082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5" creationId="{78D1D0F9-98D8-4D11-A60A-8C27ECBEFD6A}"/>
          </ac:spMkLst>
        </pc:spChg>
        <pc:spChg chg="mod">
          <ac:chgData name="김 영준" userId="7be44b330a9232df" providerId="LiveId" clId="{DA7348EA-D6AB-44B4-9CC8-7505D95BF6CF}" dt="2021-05-11T01:19:58.953" v="771" actId="1038"/>
          <ac:spMkLst>
            <pc:docMk/>
            <pc:sldMk cId="545049607" sldId="283"/>
            <ac:spMk id="37" creationId="{4B90F03D-594C-46F4-B116-AAD62CFBFB4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2" creationId="{1BA044F6-C021-4D1B-856C-6995BC9B40F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3" creationId="{E50B00F3-EEB2-4310-90A1-F9B9B9C7BE67}"/>
          </ac:spMkLst>
        </pc:spChg>
        <pc:spChg chg="add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4" creationId="{CBD1CC33-E92E-4567-BEF2-7A0894958068}"/>
          </ac:spMkLst>
        </pc:spChg>
        <pc:spChg chg="add del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5" creationId="{C8E8901F-3199-4781-9FFF-0B09D7E3D6CB}"/>
          </ac:spMkLst>
        </pc:spChg>
        <pc:spChg chg="add del mod">
          <ac:chgData name="김 영준" userId="7be44b330a9232df" providerId="LiveId" clId="{DA7348EA-D6AB-44B4-9CC8-7505D95BF6CF}" dt="2021-05-11T01:28:17.843" v="840" actId="478"/>
          <ac:spMkLst>
            <pc:docMk/>
            <pc:sldMk cId="545049607" sldId="283"/>
            <ac:spMk id="47" creationId="{C36D7394-3D45-498F-B732-1A7BEBCEC7F1}"/>
          </ac:spMkLst>
        </pc:spChg>
        <pc:spChg chg="add del mod">
          <ac:chgData name="김 영준" userId="7be44b330a9232df" providerId="LiveId" clId="{DA7348EA-D6AB-44B4-9CC8-7505D95BF6CF}" dt="2021-05-11T01:28:36.635" v="856" actId="478"/>
          <ac:spMkLst>
            <pc:docMk/>
            <pc:sldMk cId="545049607" sldId="283"/>
            <ac:spMk id="48" creationId="{878A74D5-D03B-4C68-AB11-8890D0893669}"/>
          </ac:spMkLst>
        </pc:spChg>
        <pc:grpChg chg="add del mod">
          <ac:chgData name="김 영준" userId="7be44b330a9232df" providerId="LiveId" clId="{DA7348EA-D6AB-44B4-9CC8-7505D95BF6CF}" dt="2021-05-11T01:22:03.067" v="792" actId="165"/>
          <ac:grpSpMkLst>
            <pc:docMk/>
            <pc:sldMk cId="545049607" sldId="283"/>
            <ac:grpSpMk id="4" creationId="{96EB3414-97B4-4598-949A-FEFA7918B196}"/>
          </ac:grpSpMkLst>
        </pc:grpChg>
        <pc:grpChg chg="add mod">
          <ac:chgData name="김 영준" userId="7be44b330a9232df" providerId="LiveId" clId="{DA7348EA-D6AB-44B4-9CC8-7505D95BF6CF}" dt="2021-05-11T01:22:08.211" v="794" actId="164"/>
          <ac:grpSpMkLst>
            <pc:docMk/>
            <pc:sldMk cId="545049607" sldId="283"/>
            <ac:grpSpMk id="5" creationId="{847BDACC-865A-43BC-BD93-772F1BBA9DC1}"/>
          </ac:grpSpMkLst>
        </pc:grpChg>
        <pc:grpChg chg="add mod">
          <ac:chgData name="김 영준" userId="7be44b330a9232df" providerId="LiveId" clId="{DA7348EA-D6AB-44B4-9CC8-7505D95BF6CF}" dt="2021-05-11T01:22:09.470" v="795" actId="164"/>
          <ac:grpSpMkLst>
            <pc:docMk/>
            <pc:sldMk cId="545049607" sldId="283"/>
            <ac:grpSpMk id="6" creationId="{2D992C81-1AD0-48E8-A52F-14366872E702}"/>
          </ac:grpSpMkLst>
        </pc:grpChg>
        <pc:grpChg chg="add del mod">
          <ac:chgData name="김 영준" userId="7be44b330a9232df" providerId="LiveId" clId="{DA7348EA-D6AB-44B4-9CC8-7505D95BF6CF}" dt="2021-05-11T01:27:41.356" v="821" actId="478"/>
          <ac:grpSpMkLst>
            <pc:docMk/>
            <pc:sldMk cId="545049607" sldId="283"/>
            <ac:grpSpMk id="46" creationId="{594C2315-989F-48D3-892D-3DA551594762}"/>
          </ac:grpSpMkLst>
        </pc:grpChg>
        <pc:graphicFrameChg chg="modGraphic">
          <ac:chgData name="김 영준" userId="7be44b330a9232df" providerId="LiveId" clId="{DA7348EA-D6AB-44B4-9CC8-7505D95BF6CF}" dt="2021-05-11T01:16:45.459" v="743" actId="14734"/>
          <ac:graphicFrameMkLst>
            <pc:docMk/>
            <pc:sldMk cId="545049607" sldId="283"/>
            <ac:graphicFrameMk id="7" creationId="{8DD90E95-9E66-43CC-BD54-952C1E11C4B9}"/>
          </ac:graphicFrameMkLst>
        </pc:graphicFrameChg>
        <pc:picChg chg="add del">
          <ac:chgData name="김 영준" userId="7be44b330a9232df" providerId="LiveId" clId="{DA7348EA-D6AB-44B4-9CC8-7505D95BF6CF}" dt="2021-05-11T01:18:43.743" v="762" actId="22"/>
          <ac:picMkLst>
            <pc:docMk/>
            <pc:sldMk cId="545049607" sldId="283"/>
            <ac:picMk id="3" creationId="{E4423DD7-A2AE-4750-AEB2-A8C805A69712}"/>
          </ac:picMkLst>
        </pc:picChg>
        <pc:cxnChg chg="mod">
          <ac:chgData name="김 영준" userId="7be44b330a9232df" providerId="LiveId" clId="{DA7348EA-D6AB-44B4-9CC8-7505D95BF6CF}" dt="2021-05-11T01:19:52.665" v="765" actId="1076"/>
          <ac:cxnSpMkLst>
            <pc:docMk/>
            <pc:sldMk cId="545049607" sldId="283"/>
            <ac:cxnSpMk id="36" creationId="{E06B077C-BBA2-451F-B9B6-1896AF282828}"/>
          </ac:cxnSpMkLst>
        </pc:cxnChg>
        <pc:cxnChg chg="add mod">
          <ac:chgData name="김 영준" userId="7be44b330a9232df" providerId="LiveId" clId="{DA7348EA-D6AB-44B4-9CC8-7505D95BF6CF}" dt="2021-05-11T01:28:11.946" v="839" actId="13822"/>
          <ac:cxnSpMkLst>
            <pc:docMk/>
            <pc:sldMk cId="545049607" sldId="283"/>
            <ac:cxnSpMk id="50" creationId="{EEC893B2-7258-4621-9EA3-E488E92D34B4}"/>
          </ac:cxnSpMkLst>
        </pc:cxnChg>
        <pc:cxnChg chg="add mod">
          <ac:chgData name="김 영준" userId="7be44b330a9232df" providerId="LiveId" clId="{DA7348EA-D6AB-44B4-9CC8-7505D95BF6CF}" dt="2021-05-11T01:28:34.077" v="855" actId="14100"/>
          <ac:cxnSpMkLst>
            <pc:docMk/>
            <pc:sldMk cId="545049607" sldId="283"/>
            <ac:cxnSpMk id="51" creationId="{5DC0F1A3-F8CD-4A08-8159-2990DD22C90E}"/>
          </ac:cxnSpMkLst>
        </pc:cxnChg>
        <pc:cxnChg chg="add mod">
          <ac:chgData name="김 영준" userId="7be44b330a9232df" providerId="LiveId" clId="{DA7348EA-D6AB-44B4-9CC8-7505D95BF6CF}" dt="2021-05-11T01:28:52.755" v="861" actId="14100"/>
          <ac:cxnSpMkLst>
            <pc:docMk/>
            <pc:sldMk cId="545049607" sldId="283"/>
            <ac:cxnSpMk id="53" creationId="{AEF921BB-F9EB-4D7F-B32B-89837C9162A9}"/>
          </ac:cxnSpMkLst>
        </pc:cxnChg>
        <pc:cxnChg chg="add mod">
          <ac:chgData name="김 영준" userId="7be44b330a9232df" providerId="LiveId" clId="{DA7348EA-D6AB-44B4-9CC8-7505D95BF6CF}" dt="2021-05-11T01:29:27.577" v="864" actId="14100"/>
          <ac:cxnSpMkLst>
            <pc:docMk/>
            <pc:sldMk cId="545049607" sldId="283"/>
            <ac:cxnSpMk id="56" creationId="{FA8529C8-A4D6-40C5-A364-6BB02BAE371A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58" creationId="{A8E2B0F2-6715-4957-BB3D-A631823B96C5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60" creationId="{245E52C4-A27C-4CCB-90EC-AF5BFED8B00C}"/>
          </ac:cxnSpMkLst>
        </pc:cxnChg>
        <pc:cxnChg chg="add mod">
          <ac:chgData name="김 영준" userId="7be44b330a9232df" providerId="LiveId" clId="{DA7348EA-D6AB-44B4-9CC8-7505D95BF6CF}" dt="2021-05-11T01:30:45.962" v="874" actId="14100"/>
          <ac:cxnSpMkLst>
            <pc:docMk/>
            <pc:sldMk cId="545049607" sldId="283"/>
            <ac:cxnSpMk id="61" creationId="{18FA8B84-375B-435A-8ABB-8437DBB9530E}"/>
          </ac:cxnSpMkLst>
        </pc:cxnChg>
      </pc:sldChg>
      <pc:sldChg chg="addSp delSp modSp add mod ord">
        <pc:chgData name="김 영준" userId="7be44b330a9232df" providerId="LiveId" clId="{DA7348EA-D6AB-44B4-9CC8-7505D95BF6CF}" dt="2021-05-11T02:05:21.367" v="2715" actId="14100"/>
        <pc:sldMkLst>
          <pc:docMk/>
          <pc:sldMk cId="2610485326" sldId="300"/>
        </pc:sldMkLst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18" creationId="{1A1A6FA6-F707-42D7-A488-989FC52D2574}"/>
          </ac:spMkLst>
        </pc:spChg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27" creationId="{2AC245B8-5F18-4CBA-9B55-0E2A2285111F}"/>
          </ac:spMkLst>
        </pc:spChg>
        <pc:spChg chg="add mod">
          <ac:chgData name="김 영준" userId="7be44b330a9232df" providerId="LiveId" clId="{DA7348EA-D6AB-44B4-9CC8-7505D95BF6CF}" dt="2021-05-11T02:05:21.367" v="2715" actId="14100"/>
          <ac:spMkLst>
            <pc:docMk/>
            <pc:sldMk cId="2610485326" sldId="300"/>
            <ac:spMk id="28" creationId="{B3CB166A-B363-4C32-BD79-76F6A33F8CF1}"/>
          </ac:spMkLst>
        </pc:spChg>
        <pc:spChg chg="add del mod">
          <ac:chgData name="김 영준" userId="7be44b330a9232df" providerId="LiveId" clId="{DA7348EA-D6AB-44B4-9CC8-7505D95BF6CF}" dt="2021-05-11T01:13:21.460" v="661"/>
          <ac:spMkLst>
            <pc:docMk/>
            <pc:sldMk cId="2610485326" sldId="300"/>
            <ac:spMk id="30" creationId="{7763148A-C375-4841-B8F3-510F104CFCAA}"/>
          </ac:spMkLst>
        </pc:spChg>
        <pc:grpChg chg="add del mod">
          <ac:chgData name="김 영준" userId="7be44b330a9232df" providerId="LiveId" clId="{DA7348EA-D6AB-44B4-9CC8-7505D95BF6CF}" dt="2021-05-11T01:05:24.419" v="236" actId="478"/>
          <ac:grpSpMkLst>
            <pc:docMk/>
            <pc:sldMk cId="2610485326" sldId="300"/>
            <ac:grpSpMk id="17" creationId="{E34448F5-7526-47A9-96C7-06952DDD3B34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5" creationId="{24BB410B-2D5A-49DA-AB3D-DC6238C82F43}"/>
          </ac:grpSpMkLst>
        </pc:grpChg>
        <pc:picChg chg="add mod">
          <ac:chgData name="김 영준" userId="7be44b330a9232df" providerId="LiveId" clId="{DA7348EA-D6AB-44B4-9CC8-7505D95BF6CF}" dt="2021-05-11T02:04:27.801" v="2653" actId="1076"/>
          <ac:picMkLst>
            <pc:docMk/>
            <pc:sldMk cId="2610485326" sldId="300"/>
            <ac:picMk id="16" creationId="{5FE94CA0-7DE8-43C8-8CD2-BFBA82FA6CB9}"/>
          </ac:picMkLst>
        </pc:picChg>
      </pc:sldChg>
      <pc:sldChg chg="delSp add mod ord">
        <pc:chgData name="김 영준" userId="7be44b330a9232df" providerId="LiveId" clId="{DA7348EA-D6AB-44B4-9CC8-7505D95BF6CF}" dt="2021-05-11T00:58:50.953" v="227" actId="478"/>
        <pc:sldMkLst>
          <pc:docMk/>
          <pc:sldMk cId="2270890413" sldId="301"/>
        </pc:sldMkLst>
        <pc:spChg chg="del">
          <ac:chgData name="김 영준" userId="7be44b330a9232df" providerId="LiveId" clId="{DA7348EA-D6AB-44B4-9CC8-7505D95BF6CF}" dt="2021-05-11T00:58:50.953" v="227" actId="478"/>
          <ac:spMkLst>
            <pc:docMk/>
            <pc:sldMk cId="2270890413" sldId="301"/>
            <ac:spMk id="31" creationId="{45319B22-6122-45F0-8E10-A9844731B1F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2" creationId="{D8DE91E1-FB2D-49CD-9976-CAE778DDD08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7" creationId="{16670281-ABDF-4595-B7E8-05878DFCBBA7}"/>
          </ac:spMkLst>
        </pc:s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5" creationId="{24BB410B-2D5A-49DA-AB3D-DC6238C82F43}"/>
          </ac:grpSpMkLst>
        </pc:grpChg>
        <pc:grpChg chg="del">
          <ac:chgData name="김 영준" userId="7be44b330a9232df" providerId="LiveId" clId="{DA7348EA-D6AB-44B4-9CC8-7505D95BF6CF}" dt="2021-05-11T00:58:48.563" v="226" actId="478"/>
          <ac:grpSpMkLst>
            <pc:docMk/>
            <pc:sldMk cId="2270890413" sldId="301"/>
            <ac:grpSpMk id="33" creationId="{1D0AE742-868C-4729-B36B-17E9CDC9E43B}"/>
          </ac:grpSpMkLst>
        </pc:grpChg>
      </pc:sldChg>
      <pc:sldChg chg="addSp delSp modSp add mod">
        <pc:chgData name="김 영준" userId="7be44b330a9232df" providerId="LiveId" clId="{DA7348EA-D6AB-44B4-9CC8-7505D95BF6CF}" dt="2021-05-11T01:15:32.304" v="725"/>
        <pc:sldMkLst>
          <pc:docMk/>
          <pc:sldMk cId="3358979480" sldId="302"/>
        </pc:sldMkLst>
        <pc:spChg chg="add mod">
          <ac:chgData name="김 영준" userId="7be44b330a9232df" providerId="LiveId" clId="{DA7348EA-D6AB-44B4-9CC8-7505D95BF6CF}" dt="2021-05-11T01:14:14.925" v="701" actId="1076"/>
          <ac:spMkLst>
            <pc:docMk/>
            <pc:sldMk cId="3358979480" sldId="302"/>
            <ac:spMk id="9" creationId="{F7D8CB77-8AB9-40D8-9D7F-C6AA858CFB93}"/>
          </ac:spMkLst>
        </pc:spChg>
        <pc:spChg chg="add mod">
          <ac:chgData name="김 영준" userId="7be44b330a9232df" providerId="LiveId" clId="{DA7348EA-D6AB-44B4-9CC8-7505D95BF6CF}" dt="2021-05-11T01:14:19.918" v="705" actId="20577"/>
          <ac:spMkLst>
            <pc:docMk/>
            <pc:sldMk cId="3358979480" sldId="302"/>
            <ac:spMk id="10" creationId="{48596ADF-2A7D-4910-8141-3ED08FB8E6C0}"/>
          </ac:spMkLst>
        </pc:spChg>
        <pc:spChg chg="add mod">
          <ac:chgData name="김 영준" userId="7be44b330a9232df" providerId="LiveId" clId="{DA7348EA-D6AB-44B4-9CC8-7505D95BF6CF}" dt="2021-05-11T01:14:26.003" v="709" actId="20577"/>
          <ac:spMkLst>
            <pc:docMk/>
            <pc:sldMk cId="3358979480" sldId="302"/>
            <ac:spMk id="11" creationId="{DBE55D54-BC43-44BD-A21D-93FC84E2FE68}"/>
          </ac:spMkLst>
        </pc:spChg>
        <pc:spChg chg="add mod">
          <ac:chgData name="김 영준" userId="7be44b330a9232df" providerId="LiveId" clId="{DA7348EA-D6AB-44B4-9CC8-7505D95BF6CF}" dt="2021-05-11T01:14:31.855" v="714" actId="20577"/>
          <ac:spMkLst>
            <pc:docMk/>
            <pc:sldMk cId="3358979480" sldId="302"/>
            <ac:spMk id="12" creationId="{56885B88-1C63-40DA-A351-654371BC397B}"/>
          </ac:spMkLst>
        </pc:spChg>
        <pc:spChg chg="add del mod">
          <ac:chgData name="김 영준" userId="7be44b330a9232df" providerId="LiveId" clId="{DA7348EA-D6AB-44B4-9CC8-7505D95BF6CF}" dt="2021-05-11T01:14:48.210" v="716"/>
          <ac:spMkLst>
            <pc:docMk/>
            <pc:sldMk cId="3358979480" sldId="302"/>
            <ac:spMk id="13" creationId="{F82A51C5-EF02-434E-BBF4-8710FFB388F0}"/>
          </ac:spMkLst>
        </pc:spChg>
        <pc:spChg chg="add mod">
          <ac:chgData name="김 영준" userId="7be44b330a9232df" providerId="LiveId" clId="{DA7348EA-D6AB-44B4-9CC8-7505D95BF6CF}" dt="2021-05-11T01:15:32.304" v="725"/>
          <ac:spMkLst>
            <pc:docMk/>
            <pc:sldMk cId="3358979480" sldId="302"/>
            <ac:spMk id="14" creationId="{13A27EDE-E3D7-4C59-9F04-014C9D6C44B0}"/>
          </ac:spMkLst>
        </pc:spChg>
        <pc:spChg chg="del">
          <ac:chgData name="김 영준" userId="7be44b330a9232df" providerId="LiveId" clId="{DA7348EA-D6AB-44B4-9CC8-7505D95BF6CF}" dt="2021-05-11T01:13:50.532" v="685" actId="478"/>
          <ac:spMkLst>
            <pc:docMk/>
            <pc:sldMk cId="3358979480" sldId="302"/>
            <ac:spMk id="28" creationId="{B3CB166A-B363-4C32-BD79-76F6A33F8CF1}"/>
          </ac:spMkLst>
        </pc:spChg>
        <pc:spChg chg="mod">
          <ac:chgData name="김 영준" userId="7be44b330a9232df" providerId="LiveId" clId="{DA7348EA-D6AB-44B4-9CC8-7505D95BF6CF}" dt="2021-05-11T01:13:47.116" v="684"/>
          <ac:spMkLst>
            <pc:docMk/>
            <pc:sldMk cId="3358979480" sldId="302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3:40.750" v="663" actId="20577"/>
          <ac:spMkLst>
            <pc:docMk/>
            <pc:sldMk cId="3358979480" sldId="302"/>
            <ac:spMk id="32" creationId="{D8DE91E1-FB2D-49CD-9976-CAE778DDD082}"/>
          </ac:spMkLst>
        </pc:spChg>
        <pc:picChg chg="del mod">
          <ac:chgData name="김 영준" userId="7be44b330a9232df" providerId="LiveId" clId="{DA7348EA-D6AB-44B4-9CC8-7505D95BF6CF}" dt="2021-05-11T01:13:54.051" v="687" actId="478"/>
          <ac:picMkLst>
            <pc:docMk/>
            <pc:sldMk cId="3358979480" sldId="302"/>
            <ac:picMk id="16" creationId="{5FE94CA0-7DE8-43C8-8CD2-BFBA82FA6CB9}"/>
          </ac:picMkLst>
        </pc:picChg>
      </pc:sldChg>
      <pc:sldChg chg="addSp modSp add mod">
        <pc:chgData name="김 영준" userId="7be44b330a9232df" providerId="LiveId" clId="{DA7348EA-D6AB-44B4-9CC8-7505D95BF6CF}" dt="2021-05-11T01:15:39.138" v="736"/>
        <pc:sldMkLst>
          <pc:docMk/>
          <pc:sldMk cId="343077875" sldId="303"/>
        </pc:sldMkLst>
        <pc:spChg chg="add mod">
          <ac:chgData name="김 영준" userId="7be44b330a9232df" providerId="LiveId" clId="{DA7348EA-D6AB-44B4-9CC8-7505D95BF6CF}" dt="2021-05-11T01:15:39.138" v="736"/>
          <ac:spMkLst>
            <pc:docMk/>
            <pc:sldMk cId="343077875" sldId="303"/>
            <ac:spMk id="13" creationId="{E7E6D895-0522-4A69-87CC-398CE4972C86}"/>
          </ac:spMkLst>
        </pc:spChg>
      </pc:sldChg>
      <pc:sldChg chg="addSp delSp modSp add mod ord">
        <pc:chgData name="김 영준" userId="7be44b330a9232df" providerId="LiveId" clId="{DA7348EA-D6AB-44B4-9CC8-7505D95BF6CF}" dt="2021-05-11T01:37:56.035" v="935"/>
        <pc:sldMkLst>
          <pc:docMk/>
          <pc:sldMk cId="1488295073" sldId="304"/>
        </pc:sldMkLst>
        <pc:spChg chg="add mod">
          <ac:chgData name="김 영준" userId="7be44b330a9232df" providerId="LiveId" clId="{DA7348EA-D6AB-44B4-9CC8-7505D95BF6CF}" dt="2021-05-11T01:37:47.080" v="918" actId="1076"/>
          <ac:spMkLst>
            <pc:docMk/>
            <pc:sldMk cId="1488295073" sldId="304"/>
            <ac:spMk id="6" creationId="{1F8590E5-6BA2-4C55-B6CB-1B8B50CFDB3D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3" creationId="{E7E6D895-0522-4A69-87CC-398CE4972C86}"/>
          </ac:spMkLst>
        </pc:spChg>
        <pc:spChg chg="add mod">
          <ac:chgData name="김 영준" userId="7be44b330a9232df" providerId="LiveId" clId="{DA7348EA-D6AB-44B4-9CC8-7505D95BF6CF}" dt="2021-05-11T01:37:56.035" v="935"/>
          <ac:spMkLst>
            <pc:docMk/>
            <pc:sldMk cId="1488295073" sldId="304"/>
            <ac:spMk id="17" creationId="{32CCBC05-C063-4D2B-812F-854035C7633B}"/>
          </ac:spMkLst>
        </pc:spChg>
        <pc:spChg chg="mod">
          <ac:chgData name="김 영준" userId="7be44b330a9232df" providerId="LiveId" clId="{DA7348EA-D6AB-44B4-9CC8-7505D95BF6CF}" dt="2021-05-11T01:31:17.079" v="890" actId="20577"/>
          <ac:spMkLst>
            <pc:docMk/>
            <pc:sldMk cId="1488295073" sldId="304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1:12.784" v="878" actId="20577"/>
          <ac:spMkLst>
            <pc:docMk/>
            <pc:sldMk cId="1488295073" sldId="304"/>
            <ac:spMk id="32" creationId="{D8DE91E1-FB2D-49CD-9976-CAE778DDD082}"/>
          </ac:spMkLst>
        </pc:spChg>
        <pc:picChg chg="add mod">
          <ac:chgData name="김 영준" userId="7be44b330a9232df" providerId="LiveId" clId="{DA7348EA-D6AB-44B4-9CC8-7505D95BF6CF}" dt="2021-05-11T01:36:27.999" v="895" actId="14100"/>
          <ac:picMkLst>
            <pc:docMk/>
            <pc:sldMk cId="1488295073" sldId="304"/>
            <ac:picMk id="3" creationId="{FEC9C146-D47B-47AA-B5EA-F0266ADB2B14}"/>
          </ac:picMkLst>
        </pc:picChg>
        <pc:picChg chg="add del mod">
          <ac:chgData name="김 영준" userId="7be44b330a9232df" providerId="LiveId" clId="{DA7348EA-D6AB-44B4-9CC8-7505D95BF6CF}" dt="2021-05-11T01:37:21.099" v="903" actId="478"/>
          <ac:picMkLst>
            <pc:docMk/>
            <pc:sldMk cId="1488295073" sldId="304"/>
            <ac:picMk id="5" creationId="{CE56C65E-72D7-4D86-9174-5716DB8D75DF}"/>
          </ac:picMkLst>
        </pc:picChg>
      </pc:sldChg>
      <pc:sldChg chg="addSp delSp modSp add mod ord">
        <pc:chgData name="김 영준" userId="7be44b330a9232df" providerId="LiveId" clId="{DA7348EA-D6AB-44B4-9CC8-7505D95BF6CF}" dt="2021-05-11T01:53:29.869" v="1685" actId="22"/>
        <pc:sldMkLst>
          <pc:docMk/>
          <pc:sldMk cId="3069085470" sldId="305"/>
        </pc:sldMkLst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8:24.567" v="951" actId="478"/>
          <ac:spMkLst>
            <pc:docMk/>
            <pc:sldMk cId="3069085470" sldId="305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3" creationId="{E7E6D895-0522-4A69-87CC-398CE4972C86}"/>
          </ac:spMkLst>
        </pc:spChg>
        <pc:spChg chg="add del">
          <ac:chgData name="김 영준" userId="7be44b330a9232df" providerId="LiveId" clId="{DA7348EA-D6AB-44B4-9CC8-7505D95BF6CF}" dt="2021-05-11T01:53:29.869" v="1685" actId="22"/>
          <ac:spMkLst>
            <pc:docMk/>
            <pc:sldMk cId="3069085470" sldId="305"/>
            <ac:spMk id="14" creationId="{55C58DA1-4400-4743-8AFE-FABC9F9C2BD1}"/>
          </ac:spMkLst>
        </pc:spChg>
        <pc:spChg chg="mod">
          <ac:chgData name="김 영준" userId="7be44b330a9232df" providerId="LiveId" clId="{DA7348EA-D6AB-44B4-9CC8-7505D95BF6CF}" dt="2021-05-11T01:38:20.676" v="949"/>
          <ac:spMkLst>
            <pc:docMk/>
            <pc:sldMk cId="3069085470" sldId="305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8:15.982" v="940" actId="20577"/>
          <ac:spMkLst>
            <pc:docMk/>
            <pc:sldMk cId="3069085470" sldId="305"/>
            <ac:spMk id="32" creationId="{D8DE91E1-FB2D-49CD-9976-CAE778DDD082}"/>
          </ac:spMkLst>
        </pc:spChg>
        <pc:graphicFrameChg chg="add mod modGraphic">
          <ac:chgData name="김 영준" userId="7be44b330a9232df" providerId="LiveId" clId="{DA7348EA-D6AB-44B4-9CC8-7505D95BF6CF}" dt="2021-05-11T01:53:19.353" v="1683" actId="122"/>
          <ac:graphicFrameMkLst>
            <pc:docMk/>
            <pc:sldMk cId="3069085470" sldId="305"/>
            <ac:graphicFrameMk id="2" creationId="{BDA47DB4-C4B1-450A-916F-56DBD7AC093E}"/>
          </ac:graphicFrameMkLst>
        </pc:graphicFrameChg>
      </pc:sldChg>
      <pc:sldChg chg="addSp delSp modSp add mod">
        <pc:chgData name="김 영준" userId="7be44b330a9232df" providerId="LiveId" clId="{DA7348EA-D6AB-44B4-9CC8-7505D95BF6CF}" dt="2021-05-11T02:01:08.495" v="2479" actId="22"/>
        <pc:sldMkLst>
          <pc:docMk/>
          <pc:sldMk cId="3635704454" sldId="306"/>
        </pc:sldMkLst>
        <pc:spChg chg="add mod">
          <ac:chgData name="김 영준" userId="7be44b330a9232df" providerId="LiveId" clId="{DA7348EA-D6AB-44B4-9CC8-7505D95BF6CF}" dt="2021-05-11T01:54:35.881" v="1745"/>
          <ac:spMkLst>
            <pc:docMk/>
            <pc:sldMk cId="3635704454" sldId="306"/>
            <ac:spMk id="8" creationId="{2D2406F7-6B32-40EE-AE88-AF0ADAA50CC6}"/>
          </ac:spMkLst>
        </pc:spChg>
        <pc:spChg chg="add mod">
          <ac:chgData name="김 영준" userId="7be44b330a9232df" providerId="LiveId" clId="{DA7348EA-D6AB-44B4-9CC8-7505D95BF6CF}" dt="2021-05-11T01:54:47.345" v="1766"/>
          <ac:spMkLst>
            <pc:docMk/>
            <pc:sldMk cId="3635704454" sldId="306"/>
            <ac:spMk id="10" creationId="{06BB1373-004C-4180-9137-7920024B10DA}"/>
          </ac:spMkLst>
        </pc:spChg>
        <pc:spChg chg="mod">
          <ac:chgData name="김 영준" userId="7be44b330a9232df" providerId="LiveId" clId="{DA7348EA-D6AB-44B4-9CC8-7505D95BF6CF}" dt="2021-05-11T01:53:44.531" v="1719"/>
          <ac:spMkLst>
            <pc:docMk/>
            <pc:sldMk cId="3635704454" sldId="306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53:33.087" v="1687" actId="20577"/>
          <ac:spMkLst>
            <pc:docMk/>
            <pc:sldMk cId="3635704454" sldId="306"/>
            <ac:spMk id="32" creationId="{D8DE91E1-FB2D-49CD-9976-CAE778DDD082}"/>
          </ac:spMkLst>
        </pc:spChg>
        <pc:graphicFrameChg chg="mod modGraphic">
          <ac:chgData name="김 영준" userId="7be44b330a9232df" providerId="LiveId" clId="{DA7348EA-D6AB-44B4-9CC8-7505D95BF6CF}" dt="2021-05-11T02:01:01.086" v="2477" actId="20577"/>
          <ac:graphicFrameMkLst>
            <pc:docMk/>
            <pc:sldMk cId="3635704454" sldId="306"/>
            <ac:graphicFrameMk id="2" creationId="{BDA47DB4-C4B1-450A-916F-56DBD7AC093E}"/>
          </ac:graphicFrameMkLst>
        </pc:graphicFrameChg>
        <pc:graphicFrameChg chg="add mod modGraphic">
          <ac:chgData name="김 영준" userId="7be44b330a9232df" providerId="LiveId" clId="{DA7348EA-D6AB-44B4-9CC8-7505D95BF6CF}" dt="2021-05-11T02:00:23.718" v="2411" actId="14734"/>
          <ac:graphicFrameMkLst>
            <pc:docMk/>
            <pc:sldMk cId="3635704454" sldId="306"/>
            <ac:graphicFrameMk id="9" creationId="{27B5C57E-52CC-4AAB-8A01-2D37621BB9A6}"/>
          </ac:graphicFrameMkLst>
        </pc:graphicFrameChg>
        <pc:picChg chg="add del">
          <ac:chgData name="김 영준" userId="7be44b330a9232df" providerId="LiveId" clId="{DA7348EA-D6AB-44B4-9CC8-7505D95BF6CF}" dt="2021-05-11T02:01:08.495" v="2479" actId="22"/>
          <ac:picMkLst>
            <pc:docMk/>
            <pc:sldMk cId="3635704454" sldId="306"/>
            <ac:picMk id="4" creationId="{D90E84E5-5D21-41A3-B7D4-54A4C31758FC}"/>
          </ac:picMkLst>
        </pc:picChg>
      </pc:sldChg>
      <pc:sldChg chg="add del">
        <pc:chgData name="김 영준" userId="7be44b330a9232df" providerId="LiveId" clId="{DA7348EA-D6AB-44B4-9CC8-7505D95BF6CF}" dt="2021-05-11T02:01:19.959" v="2483" actId="47"/>
        <pc:sldMkLst>
          <pc:docMk/>
          <pc:sldMk cId="960418036" sldId="307"/>
        </pc:sldMkLst>
      </pc:sldChg>
      <pc:sldChg chg="add">
        <pc:chgData name="김 영준" userId="7be44b330a9232df" providerId="LiveId" clId="{DA7348EA-D6AB-44B4-9CC8-7505D95BF6CF}" dt="2021-05-11T02:01:35.877" v="2485"/>
        <pc:sldMkLst>
          <pc:docMk/>
          <pc:sldMk cId="2480143988" sldId="307"/>
        </pc:sldMkLst>
      </pc:sldChg>
      <pc:sldChg chg="modSp add mod setBg">
        <pc:chgData name="김 영준" userId="7be44b330a9232df" providerId="LiveId" clId="{DA7348EA-D6AB-44B4-9CC8-7505D95BF6CF}" dt="2021-05-11T02:02:02.607" v="2517" actId="1076"/>
        <pc:sldMkLst>
          <pc:docMk/>
          <pc:sldMk cId="297985534" sldId="308"/>
        </pc:sldMkLst>
        <pc:spChg chg="mod">
          <ac:chgData name="김 영준" userId="7be44b330a9232df" providerId="LiveId" clId="{DA7348EA-D6AB-44B4-9CC8-7505D95BF6CF}" dt="2021-05-11T02:02:02.607" v="2517" actId="1076"/>
          <ac:spMkLst>
            <pc:docMk/>
            <pc:sldMk cId="297985534" sldId="308"/>
            <ac:spMk id="9" creationId="{4E8D342E-41F8-4C27-8120-3F09F357C5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222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9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542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6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9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0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87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7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4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4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97365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QnA</a:t>
            </a:r>
            <a:endParaRPr lang="en-US" altLang="ko-KR" sz="287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364760" y="4212476"/>
            <a:ext cx="7558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>
                <a:latin typeface="Rockwell" panose="02060603020205020403" pitchFamily="18" charset="0"/>
              </a:rPr>
              <a:t>감사합니다</a:t>
            </a:r>
            <a:endParaRPr lang="en-US" altLang="ko-KR" sz="115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89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altLang="ko-KR" sz="9600" dirty="0">
              <a:latin typeface="Rockwell" panose="02060603020205020403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개발과정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일정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hub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369570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4135952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6841577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항후</a:t>
            </a:r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계획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문제점</a:t>
            </a:r>
            <a:endParaRPr 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64013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14973995" y="508687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  <p:sp>
        <p:nvSpPr>
          <p:cNvPr id="36" name="사각형: 모서리가 접힌 도형 35">
            <a:extLst>
              <a:ext uri="{FF2B5EF4-FFF2-40B4-BE49-F238E27FC236}">
                <a16:creationId xmlns:a16="http://schemas.microsoft.com/office/drawing/2014/main" id="{0AB5C73A-7DA5-497B-AD4F-D839B0D863F2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FE94CA0-7DE8-43C8-8CD2-BFBA82FA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57" y="4856617"/>
            <a:ext cx="7338946" cy="4782683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id="{B3CB166A-B363-4C32-BD79-76F6A33F8CF1}"/>
              </a:ext>
            </a:extLst>
          </p:cNvPr>
          <p:cNvSpPr txBox="1"/>
          <p:nvPr/>
        </p:nvSpPr>
        <p:spPr>
          <a:xfrm>
            <a:off x="4572000" y="647700"/>
            <a:ext cx="12954000" cy="396240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대전 액션 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TPS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목적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상대를 견제하며 보석을 획득하는 것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최종 승리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보석을 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10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 이상 먹고 살아남기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 방식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1:1,  2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인 대전 게임 플레이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8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13A27EDE-E3D7-4C59-9F04-014C9D6C44B0}"/>
              </a:ext>
            </a:extLst>
          </p:cNvPr>
          <p:cNvSpPr txBox="1"/>
          <p:nvPr/>
        </p:nvSpPr>
        <p:spPr>
          <a:xfrm>
            <a:off x="4572000" y="8342111"/>
            <a:ext cx="35052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4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클라이언트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512200560" descr="EMB0000619c1944">
            <a:extLst>
              <a:ext uri="{FF2B5EF4-FFF2-40B4-BE49-F238E27FC236}">
                <a16:creationId xmlns:a16="http://schemas.microsoft.com/office/drawing/2014/main" id="{28E2CB61-FD2F-4B79-A6B8-8D2BFC4E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71" y="304800"/>
            <a:ext cx="765645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17573576" descr="EMB0000619c1946">
            <a:extLst>
              <a:ext uri="{FF2B5EF4-FFF2-40B4-BE49-F238E27FC236}">
                <a16:creationId xmlns:a16="http://schemas.microsoft.com/office/drawing/2014/main" id="{5CB5CEE5-5A62-4810-A267-4668117B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99887"/>
            <a:ext cx="8715022" cy="50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422379080" descr="EMB000062f41976">
            <a:extLst>
              <a:ext uri="{FF2B5EF4-FFF2-40B4-BE49-F238E27FC236}">
                <a16:creationId xmlns:a16="http://schemas.microsoft.com/office/drawing/2014/main" id="{C5A0DC73-8CFA-408F-A10F-003951A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792114"/>
            <a:ext cx="8167270" cy="478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5D7C3D-2373-417E-9A50-9683EB3F4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107" y="4533900"/>
            <a:ext cx="8672335" cy="50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E7E6D895-0522-4A69-87CC-398CE4972C86}"/>
              </a:ext>
            </a:extLst>
          </p:cNvPr>
          <p:cNvSpPr txBox="1"/>
          <p:nvPr/>
        </p:nvSpPr>
        <p:spPr>
          <a:xfrm>
            <a:off x="4898963" y="8314815"/>
            <a:ext cx="1828800" cy="778329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서버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351464608" descr="EMB00006c3c39aa">
            <a:extLst>
              <a:ext uri="{FF2B5EF4-FFF2-40B4-BE49-F238E27FC236}">
                <a16:creationId xmlns:a16="http://schemas.microsoft.com/office/drawing/2014/main" id="{ABD8BC0F-65CF-4A4D-88ED-C98D7249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6" y="470282"/>
            <a:ext cx="4694613" cy="70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23884152" descr="EMB000062e039be">
            <a:extLst>
              <a:ext uri="{FF2B5EF4-FFF2-40B4-BE49-F238E27FC236}">
                <a16:creationId xmlns:a16="http://schemas.microsoft.com/office/drawing/2014/main" id="{0F5FFBE8-AD95-4672-AFBA-B9135189A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659" y="1333500"/>
            <a:ext cx="8271404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423886672" descr="EMB000062e039c2">
            <a:extLst>
              <a:ext uri="{FF2B5EF4-FFF2-40B4-BE49-F238E27FC236}">
                <a16:creationId xmlns:a16="http://schemas.microsoft.com/office/drawing/2014/main" id="{33C13C54-8006-4DB3-B5B1-27C3C8F9A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523" y="3073513"/>
            <a:ext cx="9776426" cy="490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_x422704192" descr="EMB000062e039d5">
            <a:extLst>
              <a:ext uri="{FF2B5EF4-FFF2-40B4-BE49-F238E27FC236}">
                <a16:creationId xmlns:a16="http://schemas.microsoft.com/office/drawing/2014/main" id="{A61F0C2D-0A11-4481-A692-51861BE09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305300"/>
            <a:ext cx="8145657" cy="55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0389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7BDACC-865A-43BC-BD93-772F1BBA9DC1}"/>
              </a:ext>
            </a:extLst>
          </p:cNvPr>
          <p:cNvGrpSpPr/>
          <p:nvPr/>
        </p:nvGrpSpPr>
        <p:grpSpPr>
          <a:xfrm>
            <a:off x="4757572" y="599971"/>
            <a:ext cx="1423101" cy="698816"/>
            <a:chOff x="4757572" y="599971"/>
            <a:chExt cx="1423101" cy="698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A26D77-2F41-42C6-81FA-27B7FC7B4B87}"/>
                </a:ext>
              </a:extLst>
            </p:cNvPr>
            <p:cNvSpPr txBox="1"/>
            <p:nvPr/>
          </p:nvSpPr>
          <p:spPr>
            <a:xfrm>
              <a:off x="4757572" y="599971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75F440-4034-4379-A0F0-DAA7E569BE74}"/>
                </a:ext>
              </a:extLst>
            </p:cNvPr>
            <p:cNvSpPr/>
            <p:nvPr/>
          </p:nvSpPr>
          <p:spPr>
            <a:xfrm>
              <a:off x="4757572" y="1143258"/>
              <a:ext cx="1423101" cy="15552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D992C81-1AD0-48E8-A52F-14366872E702}"/>
              </a:ext>
            </a:extLst>
          </p:cNvPr>
          <p:cNvGrpSpPr/>
          <p:nvPr/>
        </p:nvGrpSpPr>
        <p:grpSpPr>
          <a:xfrm>
            <a:off x="6630389" y="568122"/>
            <a:ext cx="1423101" cy="725825"/>
            <a:chOff x="6630389" y="568122"/>
            <a:chExt cx="1423101" cy="7258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6E82DE-4583-497D-BAE6-EA1A3AC14BBE}"/>
                </a:ext>
              </a:extLst>
            </p:cNvPr>
            <p:cNvSpPr txBox="1"/>
            <p:nvPr/>
          </p:nvSpPr>
          <p:spPr>
            <a:xfrm>
              <a:off x="6630389" y="568122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92CDEF-3708-424C-92DB-865D9C3AB01F}"/>
                </a:ext>
              </a:extLst>
            </p:cNvPr>
            <p:cNvSpPr/>
            <p:nvPr/>
          </p:nvSpPr>
          <p:spPr>
            <a:xfrm>
              <a:off x="6630389" y="1138418"/>
              <a:ext cx="1423101" cy="15552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2496800" y="15620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23323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D1CC33-E92E-4567-BEF2-7A0894958068}"/>
              </a:ext>
            </a:extLst>
          </p:cNvPr>
          <p:cNvSpPr txBox="1"/>
          <p:nvPr/>
        </p:nvSpPr>
        <p:spPr>
          <a:xfrm>
            <a:off x="8470772" y="547482"/>
            <a:ext cx="142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변동사항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EC893B2-7258-4621-9EA3-E488E92D34B4}"/>
              </a:ext>
            </a:extLst>
          </p:cNvPr>
          <p:cNvCxnSpPr/>
          <p:nvPr/>
        </p:nvCxnSpPr>
        <p:spPr>
          <a:xfrm>
            <a:off x="8470771" y="1184746"/>
            <a:ext cx="1404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DC0F1A3-F8CD-4A08-8159-2990DD22C90E}"/>
              </a:ext>
            </a:extLst>
          </p:cNvPr>
          <p:cNvCxnSpPr>
            <a:cxnSpLocks/>
          </p:cNvCxnSpPr>
          <p:nvPr/>
        </p:nvCxnSpPr>
        <p:spPr>
          <a:xfrm>
            <a:off x="10287258" y="3390900"/>
            <a:ext cx="22095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EF921BB-F9EB-4D7F-B32B-89837C9162A9}"/>
              </a:ext>
            </a:extLst>
          </p:cNvPr>
          <p:cNvCxnSpPr>
            <a:cxnSpLocks/>
          </p:cNvCxnSpPr>
          <p:nvPr/>
        </p:nvCxnSpPr>
        <p:spPr>
          <a:xfrm flipH="1">
            <a:off x="12725400" y="8021875"/>
            <a:ext cx="34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A8529C8-A4D6-40C5-A364-6BB02BAE371A}"/>
              </a:ext>
            </a:extLst>
          </p:cNvPr>
          <p:cNvCxnSpPr>
            <a:cxnSpLocks/>
          </p:cNvCxnSpPr>
          <p:nvPr/>
        </p:nvCxnSpPr>
        <p:spPr>
          <a:xfrm flipH="1">
            <a:off x="14173200" y="8725818"/>
            <a:ext cx="33283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8E2B0F2-6715-4957-BB3D-A631823B96C5}"/>
              </a:ext>
            </a:extLst>
          </p:cNvPr>
          <p:cNvCxnSpPr>
            <a:cxnSpLocks/>
          </p:cNvCxnSpPr>
          <p:nvPr/>
        </p:nvCxnSpPr>
        <p:spPr>
          <a:xfrm>
            <a:off x="13273572" y="6155871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5E52C4-A27C-4CCB-90EC-AF5BFED8B00C}"/>
              </a:ext>
            </a:extLst>
          </p:cNvPr>
          <p:cNvCxnSpPr>
            <a:cxnSpLocks/>
          </p:cNvCxnSpPr>
          <p:nvPr/>
        </p:nvCxnSpPr>
        <p:spPr>
          <a:xfrm>
            <a:off x="13273572" y="5930899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8FA8B84-375B-435A-8ABB-8437DBB9530E}"/>
              </a:ext>
            </a:extLst>
          </p:cNvPr>
          <p:cNvCxnSpPr>
            <a:cxnSpLocks/>
          </p:cNvCxnSpPr>
          <p:nvPr/>
        </p:nvCxnSpPr>
        <p:spPr>
          <a:xfrm>
            <a:off x="8901144" y="3006272"/>
            <a:ext cx="3133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hub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C9C146-D47B-47AA-B5EA-F0266ADB2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62" y="342900"/>
            <a:ext cx="13436203" cy="929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590E5-6BA2-4C55-B6CB-1B8B50CFDB3D}"/>
              </a:ext>
            </a:extLst>
          </p:cNvPr>
          <p:cNvSpPr txBox="1"/>
          <p:nvPr/>
        </p:nvSpPr>
        <p:spPr>
          <a:xfrm>
            <a:off x="52578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김동석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CBC05-C063-4D2B-812F-854035C7633B}"/>
              </a:ext>
            </a:extLst>
          </p:cNvPr>
          <p:cNvSpPr txBox="1"/>
          <p:nvPr/>
        </p:nvSpPr>
        <p:spPr>
          <a:xfrm>
            <a:off x="118872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김영준</a:t>
            </a:r>
          </a:p>
        </p:txBody>
      </p:sp>
    </p:spTree>
    <p:extLst>
      <p:ext uri="{BB962C8B-B14F-4D97-AF65-F5344CB8AC3E}">
        <p14:creationId xmlns:p14="http://schemas.microsoft.com/office/powerpoint/2010/main" val="148829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5463"/>
              </p:ext>
            </p:extLst>
          </p:nvPr>
        </p:nvGraphicFramePr>
        <p:xfrm>
          <a:off x="4829799" y="266700"/>
          <a:ext cx="12192000" cy="9530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4481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 개발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FBX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모델 로딩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Loader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및 오브젝트 배치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충돌체크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(50%)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Bounding box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(80%)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4478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멀티 쓰레드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(timer,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worker)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Nonblocking io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Singleton, OOP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개념을 적용한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~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연동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08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계획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문제점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66345"/>
              </p:ext>
            </p:extLst>
          </p:nvPr>
        </p:nvGraphicFramePr>
        <p:xfrm>
          <a:off x="4841000" y="1250004"/>
          <a:ext cx="12192000" cy="3618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무료로 구한 애니메이션이 부자연스러워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직접 편집해 보려고 한다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그려야 하는 객체가 많아 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FPS 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관리가 어렵다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구현을 위해 새로운 프로젝트를 만들지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기존 프로젝트에 새로운 쓰레드 추가로 해결할지 고민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DB, AWS, SQL 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등 데이터에 대한 구현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8" name="Object 6">
            <a:extLst>
              <a:ext uri="{FF2B5EF4-FFF2-40B4-BE49-F238E27FC236}">
                <a16:creationId xmlns:a16="http://schemas.microsoft.com/office/drawing/2014/main" id="{2D2406F7-6B32-40EE-AE88-AF0ADAA50CC6}"/>
              </a:ext>
            </a:extLst>
          </p:cNvPr>
          <p:cNvSpPr txBox="1"/>
          <p:nvPr/>
        </p:nvSpPr>
        <p:spPr>
          <a:xfrm>
            <a:off x="4572000" y="347814"/>
            <a:ext cx="243053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</a:t>
            </a:r>
            <a:endParaRPr 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27B5C57E-52CC-4AAB-8A01-2D37621BB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753020"/>
              </p:ext>
            </p:extLst>
          </p:nvPr>
        </p:nvGraphicFramePr>
        <p:xfrm>
          <a:off x="4855794" y="5858642"/>
          <a:ext cx="12192000" cy="4210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210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컨텐츠 추가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및 조명 배치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 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배치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쉐이더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이펙트 추가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수정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1867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최적화 및 더미 클라이언트를 통한 </a:t>
                      </a:r>
                      <a:b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동시접속자 수 확인 및 트러블 슈팅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추가되는 컨텐츠에 대한 패킷 교환 시스템 추가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id="{06BB1373-004C-4180-9137-7920024B10DA}"/>
              </a:ext>
            </a:extLst>
          </p:cNvPr>
          <p:cNvSpPr txBox="1"/>
          <p:nvPr/>
        </p:nvSpPr>
        <p:spPr>
          <a:xfrm>
            <a:off x="3200400" y="4965359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계획</a:t>
            </a:r>
            <a:endParaRPr 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0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</TotalTime>
  <Words>1008</Words>
  <Application>Microsoft Office PowerPoint</Application>
  <PresentationFormat>사용자 지정</PresentationFormat>
  <Paragraphs>362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7" baseType="lpstr">
      <vt:lpstr>?? ??</vt:lpstr>
      <vt:lpstr>Adobe 고딕 Std B</vt:lpstr>
      <vt:lpstr>Futura Bk BT</vt:lpstr>
      <vt:lpstr>맑은 고딕</vt:lpstr>
      <vt:lpstr>Batang</vt:lpstr>
      <vt:lpstr>에스코어 드림 2 ExtraLight</vt:lpstr>
      <vt:lpstr>에스코어 드림 3 Light</vt:lpstr>
      <vt:lpstr>에스코어 드림 4 Regular</vt:lpstr>
      <vt:lpstr>에스코어 드림 5</vt:lpstr>
      <vt:lpstr>에스코어 드림 7 ExtraBold</vt:lpstr>
      <vt:lpstr>에스코어 드림 9 Black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186</cp:revision>
  <dcterms:created xsi:type="dcterms:W3CDTF">2020-10-05T11:23:33Z</dcterms:created>
  <dcterms:modified xsi:type="dcterms:W3CDTF">2021-05-13T06:39:13Z</dcterms:modified>
</cp:coreProperties>
</file>